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4" r:id="rId81"/>
    <p:sldId id="36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8T15:36:39.007" v="595" actId="20577"/>
      <pc:docMkLst>
        <pc:docMk/>
      </pc:docMkLst>
      <pc:sldChg chg="addSp modSp">
        <pc:chgData name="Zhao Xiong" userId="5eba49e5-2895-4cd9-83e8-b3064fe76704" providerId="ADAL" clId="{5ECE521D-FC3A-48F7-A9FE-0A02DF6B8AD7}" dt="2022-09-18T15:34:38.574" v="409" actId="20577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5:34:38.574" v="409" actId="20577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">
        <pc:chgData name="Zhao Xiong" userId="5eba49e5-2895-4cd9-83e8-b3064fe76704" providerId="ADAL" clId="{5ECE521D-FC3A-48F7-A9FE-0A02DF6B8AD7}" dt="2022-09-18T12:45:35.963" v="87" actId="1076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5:36:39.007" v="595" actId="20577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5:34:34.638" v="404" actId="20577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">
        <pc:chgData name="Zhao Xiong" userId="5eba49e5-2895-4cd9-83e8-b3064fe76704" providerId="ADAL" clId="{5ECE521D-FC3A-48F7-A9FE-0A02DF6B8AD7}" dt="2022-09-18T15:36:18.228" v="594" actId="1076"/>
        <pc:sldMkLst>
          <pc:docMk/>
          <pc:sldMk cId="4190492527" sldId="364"/>
        </pc:sldMkLst>
        <pc:spChg chg="add mod">
          <ac:chgData name="Zhao Xiong" userId="5eba49e5-2895-4cd9-83e8-b3064fe76704" providerId="ADAL" clId="{5ECE521D-FC3A-48F7-A9FE-0A02DF6B8AD7}" dt="2022-09-18T15:36:18.228" v="594" actId="1076"/>
          <ac:spMkLst>
            <pc:docMk/>
            <pc:sldMk cId="4190492527" sldId="364"/>
            <ac:spMk id="2" creationId="{8E311690-2247-4051-8FE8-02A07EB3DA0C}"/>
          </ac:spMkLst>
        </pc:spChg>
        <pc:spChg chg="mod">
          <ac:chgData name="Zhao Xiong" userId="5eba49e5-2895-4cd9-83e8-b3064fe76704" providerId="ADAL" clId="{5ECE521D-FC3A-48F7-A9FE-0A02DF6B8AD7}" dt="2022-09-18T15:36:12.670" v="592" actId="20577"/>
          <ac:spMkLst>
            <pc:docMk/>
            <pc:sldMk cId="4190492527" sldId="364"/>
            <ac:spMk id="4" creationId="{A74481D3-1383-4E46-904A-C7BA82C77AF1}"/>
          </ac:spMkLst>
        </pc:spChg>
        <pc:grpChg chg="add">
          <ac:chgData name="Zhao Xiong" userId="5eba49e5-2895-4cd9-83e8-b3064fe76704" providerId="ADAL" clId="{5ECE521D-FC3A-48F7-A9FE-0A02DF6B8AD7}" dt="2022-09-18T15:36:02.169" v="557"/>
          <ac:grpSpMkLst>
            <pc:docMk/>
            <pc:sldMk cId="4190492527" sldId="364"/>
            <ac:grpSpMk id="3" creationId="{B72095CE-B38F-4EBA-B767-BCBCD7B691F1}"/>
          </ac:grpSpMkLst>
        </pc:grpChg>
      </pc:sldChg>
      <pc:sldChg chg="add">
        <pc:chgData name="Zhao Xiong" userId="5eba49e5-2895-4cd9-83e8-b3064fe76704" providerId="ADAL" clId="{5ECE521D-FC3A-48F7-A9FE-0A02DF6B8AD7}" dt="2022-09-18T15:09:51.813" v="129"/>
        <pc:sldMkLst>
          <pc:docMk/>
          <pc:sldMk cId="2275425839" sldId="365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8T11:44:18.338" v="1469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delSp modSp add del mod">
        <pc:chgData name="zhaohan" userId="95e304e8ede71739" providerId="LiveId" clId="{F90E3824-B3A6-4C2F-B4B1-79457E74D102}" dt="2022-09-17T20:41:12.377" v="633" actId="47"/>
        <pc:sldMkLst>
          <pc:docMk/>
          <pc:sldMk cId="2959611341" sldId="364"/>
        </pc:sldMkLst>
        <pc:spChg chg="mod">
          <ac:chgData name="zhaohan" userId="95e304e8ede71739" providerId="LiveId" clId="{F90E3824-B3A6-4C2F-B4B1-79457E74D102}" dt="2022-09-17T20:40:50.864" v="629"/>
          <ac:spMkLst>
            <pc:docMk/>
            <pc:sldMk cId="2959611341" sldId="364"/>
            <ac:spMk id="5" creationId="{9F99D114-C506-1E69-65C4-54A23D7BBB05}"/>
          </ac:spMkLst>
        </pc:spChg>
        <pc:spChg chg="mod">
          <ac:chgData name="zhaohan" userId="95e304e8ede71739" providerId="LiveId" clId="{F90E3824-B3A6-4C2F-B4B1-79457E74D102}" dt="2022-09-17T20:35:20.223" v="607"/>
          <ac:spMkLst>
            <pc:docMk/>
            <pc:sldMk cId="2959611341" sldId="364"/>
            <ac:spMk id="6" creationId="{0E9EE4FB-AB83-2DA7-A882-6C0571F0CCA9}"/>
          </ac:spMkLst>
        </pc:spChg>
        <pc:spChg chg="mod">
          <ac:chgData name="zhaohan" userId="95e304e8ede71739" providerId="LiveId" clId="{F90E3824-B3A6-4C2F-B4B1-79457E74D102}" dt="2022-09-17T20:35:23.444" v="608"/>
          <ac:spMkLst>
            <pc:docMk/>
            <pc:sldMk cId="2959611341" sldId="364"/>
            <ac:spMk id="7" creationId="{8AD242C7-B12D-C131-C8DE-04B16675305D}"/>
          </ac:spMkLst>
        </pc:spChg>
        <pc:picChg chg="del">
          <ac:chgData name="zhaohan" userId="95e304e8ede71739" providerId="LiveId" clId="{F90E3824-B3A6-4C2F-B4B1-79457E74D102}" dt="2022-09-17T20:35:11.098" v="605" actId="478"/>
          <ac:picMkLst>
            <pc:docMk/>
            <pc:sldMk cId="2959611341" sldId="364"/>
            <ac:picMk id="10" creationId="{47A59D7B-554E-750F-26BC-9A4758BD30DD}"/>
          </ac:picMkLst>
        </pc:picChg>
      </pc:sldChg>
      <pc:sldChg chg="add">
        <pc:chgData name="zhaohan" userId="95e304e8ede71739" providerId="LiveId" clId="{F90E3824-B3A6-4C2F-B4B1-79457E74D102}" dt="2022-09-17T20:41:15.490" v="634"/>
        <pc:sldMkLst>
          <pc:docMk/>
          <pc:sldMk cId="4190492527" sldId="364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4" Type="http://schemas.openxmlformats.org/officeDocument/2006/relationships/image" Target="../media/image2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3.wmf"/><Relationship Id="rId11" Type="http://schemas.openxmlformats.org/officeDocument/2006/relationships/image" Target="../media/image245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42.wmf"/><Relationship Id="rId9" Type="http://schemas.openxmlformats.org/officeDocument/2006/relationships/image" Target="../media/image2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11690-2247-4051-8FE8-02A07EB3DA0C}"/>
              </a:ext>
            </a:extLst>
          </p:cNvPr>
          <p:cNvSpPr txBox="1"/>
          <p:nvPr/>
        </p:nvSpPr>
        <p:spPr>
          <a:xfrm>
            <a:off x="1187553" y="977807"/>
            <a:ext cx="9816894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There may be method of checking original data using the eigen matrix and resulting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to find which values in the original dataset contribute to large values in the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given a fixed eigen matrix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We also need to know if large values causing skewing of scores is in the raw data or the eigen matrix</a:t>
            </a:r>
            <a:endParaRPr lang="en-GB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2095CE-B38F-4EBA-B767-BCBCD7B691F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A74481D3-1383-4E46-904A-C7BA82C77AF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Potentially Causing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F55F5E-7F46-44C1-9EDA-27D19603EEC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0492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4157</TotalTime>
  <Words>6103</Words>
  <Application>Microsoft Office PowerPoint</Application>
  <PresentationFormat>Widescreen</PresentationFormat>
  <Paragraphs>582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2022-09-18T15:36:49Z</dcterms:modified>
</cp:coreProperties>
</file>